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F9AC-3846-4DA5-BE64-693D5525216C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44E4-1EB7-43D2-B327-1ADA1361E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44E4-1EB7-43D2-B327-1ADA1361EE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12FE-5549-4F54-813A-6D360FD17237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hr-HR" dirty="0"/>
              <a:t>vježba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5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animaciju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sljedecim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oznakama, svaka se treba pojavljivati posebno.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388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1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2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3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Art grafiku ( 5 clipart fotografija), i dodaj animaciju svakoj grafici koju dodas.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Pokušaj pronaci jos nekakav alat ili trik koji mozes dodati na </a:t>
            </a:r>
            <a:r>
              <a:rPr lang="hr-HR" sz="3200">
                <a:latin typeface="Arial" pitchFamily="34" charset="0"/>
                <a:cs typeface="Arial" pitchFamily="34" charset="0"/>
              </a:rPr>
              <a:t>ovaj slajd.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Što je kreatvnije to bolje.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Obreži (cropaj) fotografiju tako da rub fotografije bude što bliže majmunu.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599"/>
            <a:ext cx="6400800" cy="440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Napravi okvir smeđe boje debljine 2pt oko fotografije i osjenči ga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15050" cy="40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Izbriši pozadinu loga i premjesti ga na majicu.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048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lum brigh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5" y="2835876"/>
            <a:ext cx="974360" cy="974124"/>
          </a:xfrm>
          <a:prstGeom prst="rect">
            <a:avLst/>
          </a:prstGeom>
          <a:ln w="317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Promjeni boju fotografije na sljedeci nacin: </a:t>
            </a:r>
            <a:br>
              <a:rPr lang="hr-HR" sz="3200" dirty="0"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latin typeface="Arial" pitchFamily="34" charset="0"/>
                <a:cs typeface="Arial" pitchFamily="34" charset="0"/>
              </a:rPr>
              <a:t>Stavi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transparency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(prozirnost) na 80%, promjeni boju u plave tonove i raširi je preko cijelog slidea.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060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8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Stavi fotografiju u okrugli okvir i dodaj 3D stil okviru.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038600" cy="29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200" dirty="0"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latin typeface="Arial" pitchFamily="34" charset="0"/>
                <a:cs typeface="Arial" pitchFamily="34" charset="0"/>
              </a:rPr>
              <a:t>Posloži fotografije u tri savrseno poravnata stupca i retka (matrica 3X3).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54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80" y="20030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9718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721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7523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3" y="35016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7493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7081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999148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prijelaz (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transition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) između ovog i prethodnog slidea.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Promjeni pozadinsku boju  ovog slidea u svijetlo plavu i nakon toga dodaj hijerarhijske oznake listi.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Što sve možemo koristiti kao mamac za miševe:</a:t>
            </a:r>
          </a:p>
          <a:p>
            <a:pPr marL="0" indent="0">
              <a:buNone/>
            </a:pPr>
            <a:r>
              <a:rPr lang="hr-HR" sz="3600" dirty="0"/>
              <a:t> Hrana koju možemo staviti u mišolovku je</a:t>
            </a:r>
            <a:r>
              <a:rPr lang="en-US" sz="3600" dirty="0"/>
              <a:t>:</a:t>
            </a:r>
          </a:p>
          <a:p>
            <a:pPr lvl="1"/>
            <a:r>
              <a:rPr lang="hr-HR" sz="3600" dirty="0"/>
              <a:t>Maslac od kikirikija</a:t>
            </a:r>
            <a:endParaRPr lang="en-US" sz="3600" dirty="0"/>
          </a:p>
          <a:p>
            <a:pPr lvl="2"/>
            <a:r>
              <a:rPr lang="hr-HR" sz="3600" dirty="0"/>
              <a:t>Kremasti, ne sa komadicima</a:t>
            </a:r>
            <a:endParaRPr lang="en-US" sz="3600" dirty="0"/>
          </a:p>
          <a:p>
            <a:pPr lvl="1"/>
            <a:r>
              <a:rPr lang="hr-HR" sz="3600" dirty="0"/>
              <a:t>Sir Gouda ili Ementaler</a:t>
            </a:r>
          </a:p>
          <a:p>
            <a:pPr lvl="1"/>
            <a:r>
              <a:rPr lang="hr-HR" sz="3600" dirty="0"/>
              <a:t>Suhu hranu za mačke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171</Words>
  <Application>Microsoft Office PowerPoint</Application>
  <PresentationFormat>Prikaz na zaslonu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vježba</vt:lpstr>
      <vt:lpstr>Obreži (cropaj) fotografiju tako da rub fotografije bude što bliže majmunu.</vt:lpstr>
      <vt:lpstr>Napravi okvir smeđe boje debljine 2pt oko fotografije i osjenči ga </vt:lpstr>
      <vt:lpstr>Izbriši pozadinu loga i premjesti ga na majicu.</vt:lpstr>
      <vt:lpstr>Promjeni boju fotografije na sljedeci nacin:  Stavi transparency (prozirnost) na 80%, promjeni boju u plave tonove i raširi je preko cijelog slidea.</vt:lpstr>
      <vt:lpstr>Stavi fotografiju u okrugli okvir i dodaj 3D stil okviru.</vt:lpstr>
      <vt:lpstr> Posloži fotografije u tri savrseno poravnata stupca i retka (matrica 3X3).</vt:lpstr>
      <vt:lpstr>Dodaj prijelaz (transition) između ovog i prethodnog slidea.</vt:lpstr>
      <vt:lpstr>Promjeni pozadinsku boju  ovog slidea u svijetlo plavu i nakon toga dodaj hijerarhijske oznake listi.</vt:lpstr>
      <vt:lpstr>Dodaj animaciju sljedecim oznakama, svaka se treba pojavljivati posebno.</vt:lpstr>
      <vt:lpstr>Dodaj Art grafiku ( 5 clipart fotografija), i dodaj animaciju svakoj grafici koju dodas.</vt:lpstr>
      <vt:lpstr>Pokušaj pronaci jos nekakav alat ili trik koji mozes dodati na ovaj slajd. Što je kreatvnije to bolje.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Exercise</dc:title>
  <dc:creator>Casey</dc:creator>
  <cp:lastModifiedBy>Natasa Zvonar</cp:lastModifiedBy>
  <cp:revision>12</cp:revision>
  <dcterms:created xsi:type="dcterms:W3CDTF">2011-10-24T17:30:21Z</dcterms:created>
  <dcterms:modified xsi:type="dcterms:W3CDTF">2019-05-19T19:46:17Z</dcterms:modified>
</cp:coreProperties>
</file>